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dirty="0" smtClean="0"/>
              <a:t>ECOMMERCE WEBSITE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for the web site</a:t>
            </a:r>
            <a:endParaRPr lang="en-US" sz="1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https://github.com/suresh945/CD_7_Task3_Interactive_Frontend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206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Noto Sans Symbols</vt:lpstr>
      <vt:lpstr>Public Sans</vt:lpstr>
      <vt:lpstr>Calibri</vt:lpstr>
      <vt:lpstr>EB Garamond Medium</vt:lpstr>
      <vt:lpstr>EB Garamond</vt:lpstr>
      <vt:lpstr>EB Garamond SemiBold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2020-08-13T11:21:46Z</dcterms:created>
  <dcterms:modified xsi:type="dcterms:W3CDTF">2023-11-01T06:26:13Z</dcterms:modified>
</cp:coreProperties>
</file>